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5029637"/>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468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бұршақ. Түнде және таңертең тұман. Оңтүстік-батыстан соғатын жел солтүстік-батысқа ауысады, күші 7–12 м/с, екпіні 15–18 м/с. Ауа температурасы түнде 11–13, күндіз 15–17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11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564511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25760</TotalTime>
  <Words>574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5194</cp:revision>
  <cp:lastPrinted>2021-07-01T03:56:27Z</cp:lastPrinted>
  <dcterms:created xsi:type="dcterms:W3CDTF">2018-03-27T06:03:00Z</dcterms:created>
  <dcterms:modified xsi:type="dcterms:W3CDTF">2026-05-09T08:37:59Z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